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2" r:id="rId12"/>
    <p:sldId id="263" r:id="rId13"/>
    <p:sldId id="268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배달의민족 한나는 열한살" panose="020B0600000101010101" pitchFamily="50" charset="-127"/>
      <p:regular r:id="rId21"/>
    </p:embeddedFont>
    <p:embeddedFont>
      <p:font typeface="함초롬돋움" panose="020B0804000101010101" pitchFamily="50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82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0B280-F0CD-4164-8680-F811DB92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0697F5-2C89-4895-95F1-AA164058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0A3EDA-FB36-4940-AF46-FD171AE934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13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6EED388-EC91-4203-860D-2970B0226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81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함초롬돋움</vt:lpstr>
      <vt:lpstr>Arial</vt:lpstr>
      <vt:lpstr>배달의민족 한나는 열한살</vt:lpstr>
      <vt:lpstr>맑은 고딕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Jeong SangWoo</cp:lastModifiedBy>
  <cp:revision>25</cp:revision>
  <dcterms:created xsi:type="dcterms:W3CDTF">2018-09-07T00:59:01Z</dcterms:created>
  <dcterms:modified xsi:type="dcterms:W3CDTF">2018-09-11T02:44:08Z</dcterms:modified>
</cp:coreProperties>
</file>